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71" r:id="rId12"/>
    <p:sldId id="270" r:id="rId13"/>
    <p:sldId id="272" r:id="rId14"/>
    <p:sldId id="273" r:id="rId15"/>
    <p:sldId id="287" r:id="rId16"/>
    <p:sldId id="274" r:id="rId17"/>
    <p:sldId id="275" r:id="rId18"/>
    <p:sldId id="276" r:id="rId19"/>
    <p:sldId id="285" r:id="rId20"/>
    <p:sldId id="286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06" autoAdjust="0"/>
    <p:restoredTop sz="94660"/>
  </p:normalViewPr>
  <p:slideViewPr>
    <p:cSldViewPr snapToGrid="0">
      <p:cViewPr>
        <p:scale>
          <a:sx n="100" d="100"/>
          <a:sy n="100" d="100"/>
        </p:scale>
        <p:origin x="322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FBC770-403E-475E-A2E3-1C80C0FB0423}" type="datetime1">
              <a:rPr lang="ko-KR" altLang="en-US" smtClean="0"/>
              <a:t>2020-09-08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0DBFD7B-1402-401C-B286-54B893D03A4C}" type="datetime1">
              <a:rPr lang="ko-KR" altLang="en-US" smtClean="0"/>
              <a:t>2020-09-08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16F60C3-5F0E-4C74-8A10-3C6342DF72CE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2D5A49B-9191-4DEB-A0F8-7CA9C61B9C19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083EC3D-47E3-4D28-BD42-E64EB1B25696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500B84B-3C5C-49DE-A4B3-1562819E64F9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6F418F7-86C1-49FF-AD10-315C89EABDB6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E75DD57-A933-4CF7-BD22-DDB2380C1618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3833429-AC63-412A-AA05-50A0CAB567A8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FB61CE-22F1-4937-8687-025B237EBB03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734FC7D7-0958-47C3-9C09-A6A48B7FD496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8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6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E2D092-1E7F-4E5E-8EFE-840944FCD807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73D0BD8-2627-4610-A2CF-D0CA0958F2F4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11EA711-EE13-4EC1-AA96-434F5207432A}" type="datetime1">
              <a:rPr lang="ko-KR" altLang="en-US" smtClean="0"/>
              <a:t>2020-09-08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1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3200" dirty="0"/>
              <a:t>최 대 운</a:t>
            </a:r>
            <a:endParaRPr lang="ko" sz="32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81F247-D4BB-49A8-AB5E-285B02CF2E3B}"/>
              </a:ext>
            </a:extLst>
          </p:cNvPr>
          <p:cNvSpPr txBox="1"/>
          <p:nvPr/>
        </p:nvSpPr>
        <p:spPr>
          <a:xfrm>
            <a:off x="446534" y="1005840"/>
            <a:ext cx="7078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 </a:t>
            </a:r>
            <a:r>
              <a:rPr lang="ko-KR" altLang="en-US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공부자료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533400" y="704850"/>
            <a:ext cx="10582275" cy="58388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61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AppBar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body)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58E57-34AE-4289-807D-5533FE1DFFD3}"/>
              </a:ext>
            </a:extLst>
          </p:cNvPr>
          <p:cNvSpPr txBox="1"/>
          <p:nvPr/>
        </p:nvSpPr>
        <p:spPr>
          <a:xfrm>
            <a:off x="857250" y="815162"/>
            <a:ext cx="6096000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package:flutter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material.dart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=&gt;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MaterialApp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title: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Charactor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card'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home: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MyCard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MyCard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Scaffold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'BBANTO'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타이틀을 텍스트 형태로 나타냄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centerTitle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타이틀 텍스트를 중앙에 위치함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.redAccent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배경색상 지정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elevation: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와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경계선 음영 두께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(0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이면 없음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body: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전체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위젯을 중앙에 배치함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//child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라는 위젯을 가지는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센터위젯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내에 컬럼 위젯을 사용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위젯을 세로 형태로 배치함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       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mainAxisAlignment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MainAxisAlignment.center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  </a:t>
            </a:r>
          </a:p>
          <a:p>
            <a:r>
              <a:rPr lang="en-US" altLang="ko-KR" sz="900" dirty="0">
                <a:solidFill>
                  <a:srgbClr val="6A9955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컬럼 위젯은 세로 방향으로 전체를 차지함으로 해당 코드가 있으면 세로방향으로 중간에 오게 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//children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위젯은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&lt;Widget&gt;[]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형태로 복수의 위젯을 가지므로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[ ]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안에 작성하게 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//children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 내에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위젯을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개 사용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각 위젯은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 구분하게 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A816E-4057-4688-8626-AA3AE2D0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598" y="815162"/>
            <a:ext cx="3411152" cy="5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533400" y="704850"/>
            <a:ext cx="10582275" cy="58388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85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위젯배치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58E57-34AE-4289-807D-5533FE1DFFD3}"/>
              </a:ext>
            </a:extLst>
          </p:cNvPr>
          <p:cNvSpPr txBox="1"/>
          <p:nvPr/>
        </p:nvSpPr>
        <p:spPr>
          <a:xfrm>
            <a:off x="609600" y="624662"/>
            <a:ext cx="6096000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package:flutter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material.dart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=&gt;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MaterialApp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debugShowCheckedModeBanner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title: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'BBANTO'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home: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Grade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Grade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Scaffold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.amber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전체 백그라운드는 오렌지색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'BBANTO'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.amber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백그라운드 색상은 전체 백그라운드보다 약간 옅게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centerTitle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elevation: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body: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padding: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EdgeInsets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fromLTRB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처음 시작 간격을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left:30, top:40, right:0, bottom:0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지정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컬럼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세로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방향으로 위젯 배치함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crossAxisAlignment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CrossAxisAlignment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.start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세로 위에서부터 배치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여러개의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위젯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배치할때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사용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중간 정렬함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CircleAvatar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원형 형태로 뭔가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넣을때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AssetImage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'assets/bear.gif'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백그라운드 이미지를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넣을때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사용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radius: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 둘레 사이즈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F07266-2115-4ABB-8804-41FF28AB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78" y="781050"/>
            <a:ext cx="3421997" cy="56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3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533400" y="704850"/>
            <a:ext cx="10582275" cy="58388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93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(body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위젯배치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58E57-34AE-4289-807D-5533FE1DFFD3}"/>
              </a:ext>
            </a:extLst>
          </p:cNvPr>
          <p:cNvSpPr txBox="1"/>
          <p:nvPr/>
        </p:nvSpPr>
        <p:spPr>
          <a:xfrm>
            <a:off x="857250" y="805637"/>
            <a:ext cx="6096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Divider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직선 구분선 삽입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height: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위에 위젯과 직선과의 간격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.grey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직선의 색상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thickness: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직선의 두께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endIndent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직선의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양쪽끝에서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얼마나 떨어지게 할 지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텍스트의 스타일을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지정할때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텍스트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뒤에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찍고 그 밑에 작성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글자와 글자 사이의 간격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특정 사이즈의 박스를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넣을때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height: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위의 위젯과 밑의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위젯간의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간격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'BBANTO'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height: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'BBANTO POWER LEVEL'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height: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B168D8-3F8A-4982-A5B2-03F321A1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78" y="781050"/>
            <a:ext cx="3421997" cy="56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4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533400" y="704850"/>
            <a:ext cx="10582275" cy="59340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93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(body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위젯배치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58E57-34AE-4289-807D-5533FE1DFFD3}"/>
              </a:ext>
            </a:extLst>
          </p:cNvPr>
          <p:cNvSpPr txBox="1"/>
          <p:nvPr/>
        </p:nvSpPr>
        <p:spPr>
          <a:xfrm>
            <a:off x="857250" y="662762"/>
            <a:ext cx="7162800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'14'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height: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위젯을 가로방향으로 순차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배치할때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사용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.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check_circle_outline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아이콘을 넣는다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check_circle_outline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원안에 체크표시가 있는 아이콘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width: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'using lightsaber'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.check_circle_outline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width: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'face hero tattoo'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B168D8-3F8A-4982-A5B2-03F321A1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78" y="781050"/>
            <a:ext cx="3421997" cy="56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0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533400" y="704850"/>
            <a:ext cx="10582275" cy="59340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93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(body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위젯배치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58E57-34AE-4289-807D-5533FE1DFFD3}"/>
              </a:ext>
            </a:extLst>
          </p:cNvPr>
          <p:cNvSpPr txBox="1"/>
          <p:nvPr/>
        </p:nvSpPr>
        <p:spPr>
          <a:xfrm>
            <a:off x="857250" y="662762"/>
            <a:ext cx="7162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.check_circle_outline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width: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'fire flames'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child: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CircleAvatar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AssetImage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'assets/rion.png'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radius: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Colors.amber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[800],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B168D8-3F8A-4982-A5B2-03F321A1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78" y="781050"/>
            <a:ext cx="3421997" cy="56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6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43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그림을 넣기 위해서는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490113-A08B-4A2C-9182-FB76E097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63" y="847638"/>
            <a:ext cx="1435174" cy="3391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FCADD-AC30-4790-83BB-4635A21E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76" y="847638"/>
            <a:ext cx="4955853" cy="3298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5FCA24-9899-4F63-8CBF-C1BD969AA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847638"/>
            <a:ext cx="4462113" cy="329897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5E8BA6-5062-4166-9B5A-A680542E3B0D}"/>
              </a:ext>
            </a:extLst>
          </p:cNvPr>
          <p:cNvSpPr/>
          <p:nvPr/>
        </p:nvSpPr>
        <p:spPr>
          <a:xfrm>
            <a:off x="711163" y="1419225"/>
            <a:ext cx="1289087" cy="67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2509A-B375-4DD8-9586-78875A0C04D6}"/>
              </a:ext>
            </a:extLst>
          </p:cNvPr>
          <p:cNvSpPr txBox="1"/>
          <p:nvPr/>
        </p:nvSpPr>
        <p:spPr>
          <a:xfrm>
            <a:off x="361950" y="4340821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임의 폴더 하나 만들고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파일을 넣는다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42AC9-AF83-4AE7-96DA-63ABDF742610}"/>
              </a:ext>
            </a:extLst>
          </p:cNvPr>
          <p:cNvSpPr txBox="1"/>
          <p:nvPr/>
        </p:nvSpPr>
        <p:spPr>
          <a:xfrm>
            <a:off x="2324100" y="4340821"/>
            <a:ext cx="387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pubspec.yaml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열어서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assets: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부분을 찾는다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47AE2C-7AD3-4EE4-A425-85D9783A8298}"/>
              </a:ext>
            </a:extLst>
          </p:cNvPr>
          <p:cNvSpPr/>
          <p:nvPr/>
        </p:nvSpPr>
        <p:spPr>
          <a:xfrm>
            <a:off x="2406613" y="2695575"/>
            <a:ext cx="641387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3960B3-CAE6-4003-B2EA-E4250FE751BB}"/>
              </a:ext>
            </a:extLst>
          </p:cNvPr>
          <p:cNvSpPr/>
          <p:nvPr/>
        </p:nvSpPr>
        <p:spPr>
          <a:xfrm>
            <a:off x="3578188" y="2257426"/>
            <a:ext cx="984287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A2373-E93A-49F3-9B0F-A215AB4A5C34}"/>
              </a:ext>
            </a:extLst>
          </p:cNvPr>
          <p:cNvSpPr txBox="1"/>
          <p:nvPr/>
        </p:nvSpPr>
        <p:spPr>
          <a:xfrm>
            <a:off x="6953250" y="4340821"/>
            <a:ext cx="4475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assets: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부분의 주석을 해제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(ctrl + / 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다음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폴더 경로와 그림파일을 정확하게 적어준다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 ★ ★ 절대 칸 위치를 틀리면 안된다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들여쓰기 위치 주의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!!!)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후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main.dart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사용하면 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46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58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Drawer menu)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C13557-7DCA-46B3-976E-94EA4ACB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49" y="779382"/>
            <a:ext cx="8052824" cy="57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7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67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Drawer menu 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AF01D5-C2F9-48E4-8941-8D23D587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772687"/>
            <a:ext cx="10725152" cy="57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7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21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Drawer menu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DF8BC-C363-4FC8-992B-4BD5EC675D1D}"/>
              </a:ext>
            </a:extLst>
          </p:cNvPr>
          <p:cNvSpPr txBox="1"/>
          <p:nvPr/>
        </p:nvSpPr>
        <p:spPr>
          <a:xfrm>
            <a:off x="523875" y="586562"/>
            <a:ext cx="71628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package:flutter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material.dart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=&gt;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MaterialApp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debugShowCheckedModeBanner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우측상단의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debug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배너 삭제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title: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theme: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ThemeData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primarySwatch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기본테마 색상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Scaffold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icon menu'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centerTitle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elevation: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actions: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우측에 나타내는 아이콘들을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입력할때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사용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IconButton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icon: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.shopping_cart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쇼핑카트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아이콘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onPressed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버튼을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눌렀을때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동작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IconButton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 입력하면 자동으로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onPressed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'shopping cart button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콘솔창에 텍스트가 출력됨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IconButton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icon: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검색 아이콘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onPressed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'Search button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),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226555-9F07-4BAD-8B91-97F7C943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672" y="895350"/>
            <a:ext cx="3431253" cy="57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2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21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Drawer menu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DF8BC-C363-4FC8-992B-4BD5EC675D1D}"/>
              </a:ext>
            </a:extLst>
          </p:cNvPr>
          <p:cNvSpPr txBox="1"/>
          <p:nvPr/>
        </p:nvSpPr>
        <p:spPr>
          <a:xfrm>
            <a:off x="523875" y="586562"/>
            <a:ext cx="71628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drawer: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햄버거 모양의 버튼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옆에서 창이 나와서 선택메뉴가 나옴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원래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leading: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IconButton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형태로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Icons.menu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있어야 하나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drawer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대체함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ListView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//drawer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ListView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형태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padding: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EdgeInsets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.zero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ListView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에서 여백이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필요없음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UserAccountsDrawerHeader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유저계정 정보를 나타내는 창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currentAccountPicture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CircleAvatar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유저계정 사진을 넣음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AssetImage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'assets/rion.png'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otherAccountsPictures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부계정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또는 다른 계정에 대한 사진을 넣음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CircleAvatar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AssetImage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'assets/tube.png'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CircleAvatar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 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여러개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있으면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여러개의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사진이 나옴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AssetImage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('assets/tube.png'),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Colors.white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),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accountName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'Rion'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계정명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반드시 작성해야 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accountEmail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'denim3@hanmail.net'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계정메일주소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반드시 작성해야 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onDetailsPressed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끝에 나타내는 화살표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누르면 펼침 기능 구현가능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'arrow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decoration: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BoxDecoration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유저계정정보가 나타나는 창을 나타냄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BoxDecoration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테두리 원형 크기 지정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bottomLeft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circular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circular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ListTile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//Drawer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ListTile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형태로 나타냄 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leading: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아이콘 삽입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.home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.grey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onTap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눌렀을때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trailing: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우측끝에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나타내는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표시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481C3-32BF-4D57-98D3-BCC9C10A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643" y="695324"/>
            <a:ext cx="3527482" cy="59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E18F4E-3AEB-41C1-A75A-9F3D3C411825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409ED-4D98-4C85-B136-F855D25B72B7}"/>
              </a:ext>
            </a:extLst>
          </p:cNvPr>
          <p:cNvSpPr txBox="1"/>
          <p:nvPr/>
        </p:nvSpPr>
        <p:spPr>
          <a:xfrm>
            <a:off x="2584610" y="126027"/>
            <a:ext cx="5317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기본셋팅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동영상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https://youtu.be/AdYRASHRKwE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796312-CB01-45D1-9D1F-45A22125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7" y="695325"/>
            <a:ext cx="5435795" cy="20093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129470-FB64-4FEF-AE41-E79E251F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89" y="695325"/>
            <a:ext cx="5757614" cy="31941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A5360-0923-4AF0-B263-A9A5996EB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289" y="3889517"/>
            <a:ext cx="5757614" cy="282351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2AFABE-13F9-423C-A124-0C6A9D439022}"/>
              </a:ext>
            </a:extLst>
          </p:cNvPr>
          <p:cNvCxnSpPr/>
          <p:nvPr/>
        </p:nvCxnSpPr>
        <p:spPr>
          <a:xfrm>
            <a:off x="1390650" y="1895475"/>
            <a:ext cx="2990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0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21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Drawer menu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DF8BC-C363-4FC8-992B-4BD5EC675D1D}"/>
              </a:ext>
            </a:extLst>
          </p:cNvPr>
          <p:cNvSpPr txBox="1"/>
          <p:nvPr/>
        </p:nvSpPr>
        <p:spPr>
          <a:xfrm>
            <a:off x="523875" y="586562"/>
            <a:ext cx="7162800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ListTile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leading: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.settings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.grey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'Setting'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onTap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'Setting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trailing: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ListTile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leading: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.question_answer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.grey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'Q&amp;A'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onTap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'Q&amp;A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trailing: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481C3-32BF-4D57-98D3-BCC9C10A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643" y="695324"/>
            <a:ext cx="3527482" cy="59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6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91FE65-05E3-4233-9E90-93AF635A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5325"/>
            <a:ext cx="5713103" cy="14173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58D75-504A-43E6-97DD-832AEE8E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97" y="695325"/>
            <a:ext cx="5435795" cy="20093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FB4FD5-1A28-460B-A217-7C79ABA23897}"/>
              </a:ext>
            </a:extLst>
          </p:cNvPr>
          <p:cNvCxnSpPr>
            <a:cxnSpLocks/>
          </p:cNvCxnSpPr>
          <p:nvPr/>
        </p:nvCxnSpPr>
        <p:spPr>
          <a:xfrm>
            <a:off x="1390650" y="2303620"/>
            <a:ext cx="44005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8145916-16B2-42C2-B391-C79EE20E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32195"/>
            <a:ext cx="5713103" cy="268797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94CA0D-C8C1-4F44-B585-16EAA80C9732}"/>
              </a:ext>
            </a:extLst>
          </p:cNvPr>
          <p:cNvCxnSpPr/>
          <p:nvPr/>
        </p:nvCxnSpPr>
        <p:spPr>
          <a:xfrm>
            <a:off x="9352465" y="4591050"/>
            <a:ext cx="0" cy="133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2EF53A-FE85-45D4-B2AE-9F7E74CF2D2D}"/>
              </a:ext>
            </a:extLst>
          </p:cNvPr>
          <p:cNvCxnSpPr/>
          <p:nvPr/>
        </p:nvCxnSpPr>
        <p:spPr>
          <a:xfrm>
            <a:off x="9409615" y="4591050"/>
            <a:ext cx="0" cy="133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43E879-B4F0-4BA7-B4FB-C9A8D4762E9F}"/>
              </a:ext>
            </a:extLst>
          </p:cNvPr>
          <p:cNvCxnSpPr/>
          <p:nvPr/>
        </p:nvCxnSpPr>
        <p:spPr>
          <a:xfrm>
            <a:off x="9295315" y="4591050"/>
            <a:ext cx="0" cy="133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</p:spTree>
    <p:extLst>
      <p:ext uri="{BB962C8B-B14F-4D97-AF65-F5344CB8AC3E}">
        <p14:creationId xmlns:p14="http://schemas.microsoft.com/office/powerpoint/2010/main" val="359243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444E72-9C18-487A-BCAF-5D02B4E1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56" y="828603"/>
            <a:ext cx="7858369" cy="23038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88B86A-C6D8-435E-826C-7E29A5E1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422" y="828603"/>
            <a:ext cx="3346622" cy="50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FA617C-CCDD-4A36-9A78-43691214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5" y="780954"/>
            <a:ext cx="7594990" cy="37212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CBE694-FC5E-4036-998D-0F400032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61" y="739637"/>
            <a:ext cx="3575234" cy="5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D3463-CD3A-4D9C-9E73-88F45069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7" y="2935444"/>
            <a:ext cx="10123182" cy="33637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CF9E1A-8027-487F-90EB-E034E6898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97" y="695325"/>
            <a:ext cx="5435795" cy="200937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2A71DF-1981-427B-B14B-39CC88961761}"/>
              </a:ext>
            </a:extLst>
          </p:cNvPr>
          <p:cNvCxnSpPr>
            <a:cxnSpLocks/>
          </p:cNvCxnSpPr>
          <p:nvPr/>
        </p:nvCxnSpPr>
        <p:spPr>
          <a:xfrm>
            <a:off x="1390650" y="2692001"/>
            <a:ext cx="1682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4EE29-5FC6-4AE6-BD08-E5E7E362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93" y="752323"/>
            <a:ext cx="9995414" cy="5912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7799A-99A7-45B9-A232-ABA67211351A}"/>
              </a:ext>
            </a:extLst>
          </p:cNvPr>
          <p:cNvSpPr txBox="1"/>
          <p:nvPr/>
        </p:nvSpPr>
        <p:spPr>
          <a:xfrm>
            <a:off x="5667375" y="3048000"/>
            <a:ext cx="1252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49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12518E-A7BE-470F-A6D0-2C9D5CBCA369}"/>
              </a:ext>
            </a:extLst>
          </p:cNvPr>
          <p:cNvSpPr txBox="1"/>
          <p:nvPr/>
        </p:nvSpPr>
        <p:spPr>
          <a:xfrm>
            <a:off x="361950" y="612630"/>
            <a:ext cx="217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23B6CB-DF83-4B39-B8CD-8F18CB009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3" y="678180"/>
            <a:ext cx="7427118" cy="61472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C99A5C-2F6D-4329-B309-71E13997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1" y="678179"/>
            <a:ext cx="3693316" cy="6143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43E24-BD96-4A18-9CC4-D464AE4967FB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</p:spTree>
    <p:extLst>
      <p:ext uri="{BB962C8B-B14F-4D97-AF65-F5344CB8AC3E}">
        <p14:creationId xmlns:p14="http://schemas.microsoft.com/office/powerpoint/2010/main" val="357008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ADBB95-0419-4066-B14A-EC2798B48EC9}"/>
              </a:ext>
            </a:extLst>
          </p:cNvPr>
          <p:cNvSpPr/>
          <p:nvPr/>
        </p:nvSpPr>
        <p:spPr>
          <a:xfrm>
            <a:off x="7848601" y="678180"/>
            <a:ext cx="3781424" cy="61472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A1926C-4549-4DA7-9BC5-BA43F78A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3" y="678180"/>
            <a:ext cx="7427118" cy="6147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92562-3F7D-4BAD-94B0-645C35567BA6}"/>
              </a:ext>
            </a:extLst>
          </p:cNvPr>
          <p:cNvSpPr txBox="1"/>
          <p:nvPr/>
        </p:nvSpPr>
        <p:spPr>
          <a:xfrm>
            <a:off x="3781031" y="761252"/>
            <a:ext cx="4331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 입력해도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자동 생성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fm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선택하면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Package:flutter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material.dart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자동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A82FC-0E38-41AC-8736-7822D0B26A6C}"/>
              </a:ext>
            </a:extLst>
          </p:cNvPr>
          <p:cNvSpPr txBox="1"/>
          <p:nvPr/>
        </p:nvSpPr>
        <p:spPr>
          <a:xfrm>
            <a:off x="2853117" y="1201731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 :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 하지 않는 함수 정의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runApp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호출한다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5969B-C3E6-480B-AEFB-14E37B337445}"/>
              </a:ext>
            </a:extLst>
          </p:cNvPr>
          <p:cNvSpPr txBox="1"/>
          <p:nvPr/>
        </p:nvSpPr>
        <p:spPr>
          <a:xfrm>
            <a:off x="5466749" y="1347474"/>
            <a:ext cx="40414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runApp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Widget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타입의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argumen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가져야 한다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MyApp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B76A7-4F62-4052-8BD2-1114DEAD4774}"/>
              </a:ext>
            </a:extLst>
          </p:cNvPr>
          <p:cNvSpPr txBox="1"/>
          <p:nvPr/>
        </p:nvSpPr>
        <p:spPr>
          <a:xfrm>
            <a:off x="4532299" y="1688497"/>
            <a:ext cx="3081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stl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 입력해도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stateless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포함 틀 입력이 완성됨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명은 위에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runApp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명시한 이름을 </a:t>
            </a:r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적어줌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12754-8049-471B-8B26-1602E832ECEF}"/>
              </a:ext>
            </a:extLst>
          </p:cNvPr>
          <p:cNvSpPr txBox="1"/>
          <p:nvPr/>
        </p:nvSpPr>
        <p:spPr>
          <a:xfrm>
            <a:off x="4532299" y="2191628"/>
            <a:ext cx="3401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Container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MaterialApp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고쳐준다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9AE42-42B2-469B-8EE2-2A0C2D026B3A}"/>
              </a:ext>
            </a:extLst>
          </p:cNvPr>
          <p:cNvSpPr txBox="1"/>
          <p:nvPr/>
        </p:nvSpPr>
        <p:spPr>
          <a:xfrm>
            <a:off x="4532299" y="2563429"/>
            <a:ext cx="4100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적어주고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home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적어준 다음 밑에 명시할 클래스명을 적는다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5FF10-2722-469E-B9B2-17DD73E46BC0}"/>
              </a:ext>
            </a:extLst>
          </p:cNvPr>
          <p:cNvSpPr txBox="1"/>
          <p:nvPr/>
        </p:nvSpPr>
        <p:spPr>
          <a:xfrm>
            <a:off x="4648315" y="3162609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stl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 입력해도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stateless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포함 틀 입력이 완성됨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명은 위에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MyCard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적어줌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36A58-9C46-4537-AC34-32440D6F10A7}"/>
              </a:ext>
            </a:extLst>
          </p:cNvPr>
          <p:cNvSpPr txBox="1"/>
          <p:nvPr/>
        </p:nvSpPr>
        <p:spPr>
          <a:xfrm>
            <a:off x="4681717" y="369748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Container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Scaffold()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고쳐준다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C428A5-D1BC-4C9C-93F7-B2FF5458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111" y="2437849"/>
            <a:ext cx="2544291" cy="423242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2BCC6D-7E4D-4CE6-877B-9EC971ACD75A}"/>
              </a:ext>
            </a:extLst>
          </p:cNvPr>
          <p:cNvSpPr/>
          <p:nvPr/>
        </p:nvSpPr>
        <p:spPr>
          <a:xfrm>
            <a:off x="2584610" y="3886200"/>
            <a:ext cx="2177890" cy="8831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414A74-A021-41D2-A69D-05001E83FDC5}"/>
              </a:ext>
            </a:extLst>
          </p:cNvPr>
          <p:cNvSpPr/>
          <p:nvPr/>
        </p:nvSpPr>
        <p:spPr>
          <a:xfrm>
            <a:off x="8782520" y="2545806"/>
            <a:ext cx="2685580" cy="3974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F69D94-073A-4390-A18F-F101A2496FD0}"/>
              </a:ext>
            </a:extLst>
          </p:cNvPr>
          <p:cNvSpPr/>
          <p:nvPr/>
        </p:nvSpPr>
        <p:spPr>
          <a:xfrm>
            <a:off x="8782520" y="2946195"/>
            <a:ext cx="2685580" cy="3816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49755D-B126-409A-B2E9-5C052D09A970}"/>
              </a:ext>
            </a:extLst>
          </p:cNvPr>
          <p:cNvSpPr/>
          <p:nvPr/>
        </p:nvSpPr>
        <p:spPr>
          <a:xfrm>
            <a:off x="2584609" y="4773075"/>
            <a:ext cx="3038817" cy="1454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FDF67BA-8EE6-40F0-B5FB-54AAFE326A12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4762500" y="2744516"/>
            <a:ext cx="4020020" cy="1583281"/>
          </a:xfrm>
          <a:prstGeom prst="bentConnector3">
            <a:avLst>
              <a:gd name="adj1" fmla="val 94781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90237C8-BF0E-432D-B04F-702CC097BA7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5623426" y="4854473"/>
            <a:ext cx="3159094" cy="64609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3E0F96E-E6A7-402A-AA72-FF7CAB968C06}"/>
              </a:ext>
            </a:extLst>
          </p:cNvPr>
          <p:cNvSpPr txBox="1"/>
          <p:nvPr/>
        </p:nvSpPr>
        <p:spPr>
          <a:xfrm>
            <a:off x="10399581" y="2667489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요기가 </a:t>
            </a:r>
            <a:r>
              <a:rPr lang="en-US" altLang="ko-KR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AppBar</a:t>
            </a:r>
            <a:endParaRPr lang="ko-KR" altLang="en-US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B329EC-2AAB-4A29-AD11-05E0E51545CB}"/>
              </a:ext>
            </a:extLst>
          </p:cNvPr>
          <p:cNvSpPr txBox="1"/>
          <p:nvPr/>
        </p:nvSpPr>
        <p:spPr>
          <a:xfrm>
            <a:off x="10399581" y="3820591"/>
            <a:ext cx="907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요기가 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body</a:t>
            </a:r>
            <a:endParaRPr lang="ko-KR" altLang="en-US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4395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3_TF33552983" id="{F7E6EDE5-4D39-4CA7-9A7F-B210D5351F6C}" vid="{24018303-16E8-468E-9E09-DF107F74376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앞으로의 미래</Template>
  <TotalTime>110</TotalTime>
  <Words>5128</Words>
  <Application>Microsoft Office PowerPoint</Application>
  <PresentationFormat>와이드스크린</PresentationFormat>
  <Paragraphs>343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Malgun Gothic</vt:lpstr>
      <vt:lpstr>Malgun Gothic</vt:lpstr>
      <vt:lpstr>Calibri</vt:lpstr>
      <vt:lpstr>Consolas</vt:lpstr>
      <vt:lpstr>Franklin Gothic Book</vt:lpstr>
      <vt:lpstr>Wingdings 2</vt:lpstr>
      <vt:lpstr>DividendVTI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교육자료</dc:title>
  <dc:creator>최대운</dc:creator>
  <cp:lastModifiedBy>최대운</cp:lastModifiedBy>
  <cp:revision>10</cp:revision>
  <dcterms:created xsi:type="dcterms:W3CDTF">2020-09-08T13:13:28Z</dcterms:created>
  <dcterms:modified xsi:type="dcterms:W3CDTF">2020-09-08T15:03:41Z</dcterms:modified>
</cp:coreProperties>
</file>